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DA40-73D8-43AB-90CA-E8D07AF9E06A}" type="datetimeFigureOut">
              <a:rPr lang="it-IT" smtClean="0"/>
              <a:pPr/>
              <a:t>13/05/2012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E7A4-7AB6-4C5E-A4DE-0DC52F76E9F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DA40-73D8-43AB-90CA-E8D07AF9E06A}" type="datetimeFigureOut">
              <a:rPr lang="it-IT" smtClean="0"/>
              <a:pPr/>
              <a:t>13/05/2012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E7A4-7AB6-4C5E-A4DE-0DC52F76E9F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DA40-73D8-43AB-90CA-E8D07AF9E06A}" type="datetimeFigureOut">
              <a:rPr lang="it-IT" smtClean="0"/>
              <a:pPr/>
              <a:t>13/05/2012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E7A4-7AB6-4C5E-A4DE-0DC52F76E9F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DA40-73D8-43AB-90CA-E8D07AF9E06A}" type="datetimeFigureOut">
              <a:rPr lang="it-IT" smtClean="0"/>
              <a:pPr/>
              <a:t>13/05/2012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E7A4-7AB6-4C5E-A4DE-0DC52F76E9F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DA40-73D8-43AB-90CA-E8D07AF9E06A}" type="datetimeFigureOut">
              <a:rPr lang="it-IT" smtClean="0"/>
              <a:pPr/>
              <a:t>13/05/2012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E7A4-7AB6-4C5E-A4DE-0DC52F76E9F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DA40-73D8-43AB-90CA-E8D07AF9E06A}" type="datetimeFigureOut">
              <a:rPr lang="it-IT" smtClean="0"/>
              <a:pPr/>
              <a:t>13/05/2012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E7A4-7AB6-4C5E-A4DE-0DC52F76E9F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DA40-73D8-43AB-90CA-E8D07AF9E06A}" type="datetimeFigureOut">
              <a:rPr lang="it-IT" smtClean="0"/>
              <a:pPr/>
              <a:t>13/05/2012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E7A4-7AB6-4C5E-A4DE-0DC52F76E9F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DA40-73D8-43AB-90CA-E8D07AF9E06A}" type="datetimeFigureOut">
              <a:rPr lang="it-IT" smtClean="0"/>
              <a:pPr/>
              <a:t>13/05/2012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E7A4-7AB6-4C5E-A4DE-0DC52F76E9F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DA40-73D8-43AB-90CA-E8D07AF9E06A}" type="datetimeFigureOut">
              <a:rPr lang="it-IT" smtClean="0"/>
              <a:pPr/>
              <a:t>13/05/2012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E7A4-7AB6-4C5E-A4DE-0DC52F76E9F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DA40-73D8-43AB-90CA-E8D07AF9E06A}" type="datetimeFigureOut">
              <a:rPr lang="it-IT" smtClean="0"/>
              <a:pPr/>
              <a:t>13/05/2012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E7A4-7AB6-4C5E-A4DE-0DC52F76E9F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3DA40-73D8-43AB-90CA-E8D07AF9E06A}" type="datetimeFigureOut">
              <a:rPr lang="it-IT" smtClean="0"/>
              <a:pPr/>
              <a:t>13/05/2012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4E7A4-7AB6-4C5E-A4DE-0DC52F76E9F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3DA40-73D8-43AB-90CA-E8D07AF9E06A}" type="datetimeFigureOut">
              <a:rPr lang="it-IT" smtClean="0"/>
              <a:pPr/>
              <a:t>13/05/2012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4E7A4-7AB6-4C5E-A4DE-0DC52F76E9F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061162" y="236871"/>
            <a:ext cx="1588384" cy="3281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086685" y="3338991"/>
            <a:ext cx="1600193" cy="3351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Presentazione su schermo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Giuseppe Bonollo</dc:creator>
  <cp:lastModifiedBy>Giuseppe Bonollo</cp:lastModifiedBy>
  <cp:revision>10</cp:revision>
  <dcterms:created xsi:type="dcterms:W3CDTF">2012-05-13T14:37:13Z</dcterms:created>
  <dcterms:modified xsi:type="dcterms:W3CDTF">2012-05-13T15:01:01Z</dcterms:modified>
</cp:coreProperties>
</file>